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3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96" r:id="rId32"/>
    <p:sldId id="290" r:id="rId33"/>
    <p:sldId id="291" r:id="rId34"/>
    <p:sldId id="295" r:id="rId35"/>
    <p:sldId id="294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E2C3E5-6EF6-4050-9AD8-5BB5102FAA8D}" v="14" dt="2026-04-16T20:12:07.627"/>
    <p1510:client id="{D7571BE2-8F45-8A66-3FB5-16A1FF89F28C}" v="1" dt="2026-04-16T19:16:12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603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courtney-johnson-cojollc/" TargetMode="External"/><Relationship Id="rId2" Type="http://schemas.openxmlformats.org/officeDocument/2006/relationships/hyperlink" Target="mailto:cojo.dreamhomes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079EA9F-AFC8-4E00-8C87-9D307A1924A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7416" y="5044611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</a:rPr>
              <a:t>Building High-Impact Teams From Scratch</a:t>
            </a:r>
          </a:p>
          <a:p>
            <a:pPr algn="ctr"/>
            <a:r>
              <a:rPr lang="en-US" sz="2200" dirty="0">
                <a:solidFill>
                  <a:srgbClr val="C9A646"/>
                </a:solidFill>
              </a:rPr>
              <a:t>Courtney Johnson
Founder | Investor | Governance Leader</a:t>
            </a:r>
          </a:p>
        </p:txBody>
      </p:sp>
    </p:spTree>
    <p:extLst>
      <p:ext uri="{BB962C8B-B14F-4D97-AF65-F5344CB8AC3E}">
        <p14:creationId xmlns:p14="http://schemas.microsoft.com/office/powerpoint/2010/main" val="59984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 dirty="0">
                <a:solidFill>
                  <a:srgbClr val="FFFFFF"/>
                </a:solidFill>
              </a:rPr>
              <a:t>You don’t build great teams by accident.
You build them intentionally.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Let’s Start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Who has built a team from scratch?</a:t>
            </a:r>
          </a:p>
          <a:p>
            <a:r>
              <a:rPr sz="2000">
                <a:solidFill>
                  <a:srgbClr val="000000"/>
                </a:solidFill>
              </a:rPr>
              <a:t>Who inherited a team they didn’t choose?</a:t>
            </a:r>
          </a:p>
          <a:p>
            <a:r>
              <a:rPr sz="2000">
                <a:solidFill>
                  <a:srgbClr val="000000"/>
                </a:solidFill>
              </a:rPr>
              <a:t>Keep your hand up if it was harder than expected.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What You’ll Get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How to build teams from nothing</a:t>
            </a:r>
          </a:p>
          <a:p>
            <a:r>
              <a:rPr sz="2000">
                <a:solidFill>
                  <a:srgbClr val="000000"/>
                </a:solidFill>
              </a:rPr>
              <a:t>How to lead people you didn’t hire</a:t>
            </a:r>
          </a:p>
          <a:p>
            <a:r>
              <a:rPr sz="2000">
                <a:solidFill>
                  <a:srgbClr val="000000"/>
                </a:solidFill>
              </a:rPr>
              <a:t>How to set culture early</a:t>
            </a:r>
          </a:p>
          <a:p>
            <a:r>
              <a:rPr sz="2000">
                <a:solidFill>
                  <a:srgbClr val="000000"/>
                </a:solidFill>
              </a:rPr>
              <a:t>What NOT to do</a:t>
            </a:r>
          </a:p>
          <a:p>
            <a:r>
              <a:rPr sz="2000">
                <a:solidFill>
                  <a:srgbClr val="000000"/>
                </a:solidFill>
              </a:rPr>
              <a:t>Everything I’m sharing—I’ve lived.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Where It Started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Built first TPA Auditing Unit</a:t>
            </a:r>
          </a:p>
          <a:p>
            <a:r>
              <a:rPr sz="2000">
                <a:solidFill>
                  <a:srgbClr val="000000"/>
                </a:solidFill>
              </a:rPr>
              <a:t>Promoted from within</a:t>
            </a:r>
          </a:p>
          <a:p>
            <a:r>
              <a:rPr sz="2000">
                <a:solidFill>
                  <a:srgbClr val="000000"/>
                </a:solidFill>
              </a:rPr>
              <a:t>No blueprint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8A95F1-C966-622E-C0F0-4EE5E0702E8B}"/>
              </a:ext>
            </a:extLst>
          </p:cNvPr>
          <p:cNvSpPr txBox="1">
            <a:spLocks/>
          </p:cNvSpPr>
          <p:nvPr/>
        </p:nvSpPr>
        <p:spPr>
          <a:xfrm>
            <a:off x="609600" y="272018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>
                <a:solidFill>
                  <a:srgbClr val="2D0A4E"/>
                </a:solidFill>
              </a:rPr>
              <a:t>Leading From Within</a:t>
            </a:r>
            <a:endParaRPr lang="en-US" sz="3400" b="1" dirty="0">
              <a:solidFill>
                <a:srgbClr val="2D0A4E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180563-95DE-0054-05D1-85B5CDBF74DB}"/>
              </a:ext>
            </a:extLst>
          </p:cNvPr>
          <p:cNvSpPr txBox="1">
            <a:spLocks/>
          </p:cNvSpPr>
          <p:nvPr/>
        </p:nvSpPr>
        <p:spPr>
          <a:xfrm>
            <a:off x="533400" y="4029637"/>
            <a:ext cx="8229600" cy="186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000000"/>
                </a:solidFill>
              </a:rPr>
              <a:t>Peers → Direct reports</a:t>
            </a:r>
          </a:p>
          <a:p>
            <a:r>
              <a:rPr lang="en-US" sz="2000" dirty="0">
                <a:solidFill>
                  <a:srgbClr val="000000"/>
                </a:solidFill>
              </a:rPr>
              <a:t>Friends → Accountability</a:t>
            </a:r>
          </a:p>
          <a:p>
            <a:r>
              <a:rPr lang="en-US" sz="2000" dirty="0">
                <a:solidFill>
                  <a:srgbClr val="000000"/>
                </a:solidFill>
              </a:rPr>
              <a:t>Comfort → Authority</a:t>
            </a:r>
          </a:p>
          <a:p>
            <a:r>
              <a:rPr lang="en-US" sz="2000" dirty="0">
                <a:solidFill>
                  <a:srgbClr val="000000"/>
                </a:solidFill>
              </a:rPr>
              <a:t>The role changed overnight. Relationships didn’t.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C9A646"/>
                </a:solidFill>
              </a:rPr>
              <a:t>What Would You Do?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>
                <a:solidFill>
                  <a:srgbClr val="FFFFFF"/>
                </a:solidFill>
              </a:rPr>
              <a:t>Your closest work friend is now your direct report…
And they’re underperforming.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1148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200">
                <a:solidFill>
                  <a:srgbClr val="C9A646"/>
                </a:solidFill>
              </a:rPr>
              <a:t>Do you address it immediately—or give them grace?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Creating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Defined roles</a:t>
            </a:r>
          </a:p>
          <a:p>
            <a:r>
              <a:rPr sz="2000">
                <a:solidFill>
                  <a:srgbClr val="000000"/>
                </a:solidFill>
              </a:rPr>
              <a:t>Built workflows</a:t>
            </a:r>
          </a:p>
          <a:p>
            <a:r>
              <a:rPr sz="2000">
                <a:solidFill>
                  <a:srgbClr val="000000"/>
                </a:solidFill>
              </a:rPr>
              <a:t>Established accountability</a:t>
            </a:r>
          </a:p>
          <a:p>
            <a:r>
              <a:rPr sz="2000">
                <a:solidFill>
                  <a:srgbClr val="000000"/>
                </a:solidFill>
              </a:rPr>
              <a:t>If it doesn’t exist—you create 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Redefining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Not everyone adjusted</a:t>
            </a:r>
          </a:p>
          <a:p>
            <a:r>
              <a:rPr sz="2000">
                <a:solidFill>
                  <a:srgbClr val="000000"/>
                </a:solidFill>
              </a:rPr>
              <a:t>Not everyone stayed</a:t>
            </a:r>
          </a:p>
          <a:p>
            <a:r>
              <a:rPr sz="2000">
                <a:solidFill>
                  <a:srgbClr val="000000"/>
                </a:solidFill>
              </a:rPr>
              <a:t>Clarity over comfort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Leadership is not a title.
It’s a shift in behavior others can feel.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 dirty="0">
                <a:solidFill>
                  <a:srgbClr val="2D0A4E"/>
                </a:solidFill>
              </a:rPr>
              <a:t>Building Again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 dirty="0">
                <a:solidFill>
                  <a:srgbClr val="000000"/>
                </a:solidFill>
              </a:rPr>
              <a:t>Built </a:t>
            </a:r>
            <a:r>
              <a:rPr lang="en-US" sz="2000" dirty="0">
                <a:solidFill>
                  <a:srgbClr val="000000"/>
                </a:solidFill>
              </a:rPr>
              <a:t>a National Accounts – Insurance Customer Unit</a:t>
            </a:r>
            <a:endParaRPr sz="2000" dirty="0">
              <a:solidFill>
                <a:srgbClr val="000000"/>
              </a:solidFill>
            </a:endParaRPr>
          </a:p>
          <a:p>
            <a:r>
              <a:rPr sz="2000" dirty="0">
                <a:solidFill>
                  <a:srgbClr val="000000"/>
                </a:solidFill>
              </a:rPr>
              <a:t>Larger scale</a:t>
            </a:r>
          </a:p>
          <a:p>
            <a:r>
              <a:rPr sz="2000" dirty="0">
                <a:solidFill>
                  <a:srgbClr val="000000"/>
                </a:solidFill>
              </a:rPr>
              <a:t>Higher visibility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The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Different personalities</a:t>
            </a:r>
          </a:p>
          <a:p>
            <a:r>
              <a:rPr sz="2000">
                <a:solidFill>
                  <a:srgbClr val="000000"/>
                </a:solidFill>
              </a:rPr>
              <a:t>Different expectations</a:t>
            </a:r>
          </a:p>
          <a:p>
            <a:r>
              <a:rPr sz="2000">
                <a:solidFill>
                  <a:srgbClr val="000000"/>
                </a:solidFill>
              </a:rPr>
              <a:t>No shared culture</a:t>
            </a:r>
          </a:p>
          <a:p>
            <a:r>
              <a:rPr sz="2000">
                <a:solidFill>
                  <a:srgbClr val="000000"/>
                </a:solidFill>
              </a:rPr>
              <a:t>You’re building alignment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981A4CA-5FA7-9E69-5669-EF7FB4E38EF9}"/>
              </a:ext>
            </a:extLst>
          </p:cNvPr>
          <p:cNvSpPr txBox="1">
            <a:spLocks/>
          </p:cNvSpPr>
          <p:nvPr/>
        </p:nvSpPr>
        <p:spPr>
          <a:xfrm>
            <a:off x="457200" y="318219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>
                <a:solidFill>
                  <a:srgbClr val="2D0A4E"/>
                </a:solidFill>
              </a:rPr>
              <a:t>Strategy Shift</a:t>
            </a:r>
            <a:endParaRPr lang="en-US" sz="3400" b="1" dirty="0">
              <a:solidFill>
                <a:srgbClr val="2D0A4E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4DD1913-BA39-5119-56A6-A260BF216E4E}"/>
              </a:ext>
            </a:extLst>
          </p:cNvPr>
          <p:cNvSpPr txBox="1">
            <a:spLocks/>
          </p:cNvSpPr>
          <p:nvPr/>
        </p:nvSpPr>
        <p:spPr>
          <a:xfrm>
            <a:off x="594659" y="4370014"/>
            <a:ext cx="8229600" cy="1265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rgbClr val="000000"/>
                </a:solidFill>
              </a:rPr>
              <a:t>Culture first</a:t>
            </a:r>
          </a:p>
          <a:p>
            <a:r>
              <a:rPr lang="en-US" sz="2000">
                <a:solidFill>
                  <a:srgbClr val="000000"/>
                </a:solidFill>
              </a:rPr>
              <a:t>Then performance</a:t>
            </a:r>
          </a:p>
          <a:p>
            <a:r>
              <a:rPr lang="en-US" sz="2000">
                <a:solidFill>
                  <a:srgbClr val="000000"/>
                </a:solidFill>
              </a:rPr>
              <a:t>Then structure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C9A646"/>
                </a:solidFill>
              </a:rPr>
              <a:t>Be Honest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>
                <a:solidFill>
                  <a:srgbClr val="FFFFFF"/>
                </a:solidFill>
              </a:rPr>
              <a:t>Who has joined a team with no clear culture?
How did that feel?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Culture is not what you say.
It’s what you tolerate.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 dirty="0">
                <a:solidFill>
                  <a:srgbClr val="2D0A4E"/>
                </a:solidFill>
              </a:rPr>
              <a:t>National Leadership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 dirty="0">
                <a:solidFill>
                  <a:srgbClr val="000000"/>
                </a:solidFill>
              </a:rPr>
              <a:t>Led client relationship management across national accounts</a:t>
            </a:r>
          </a:p>
          <a:p>
            <a:r>
              <a:rPr sz="2000" dirty="0">
                <a:solidFill>
                  <a:srgbClr val="000000"/>
                </a:solidFill>
              </a:rPr>
              <a:t>Influencing without direct authority</a:t>
            </a:r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First person in this new created role</a:t>
            </a:r>
          </a:p>
          <a:p>
            <a:r>
              <a:rPr lang="en-US" sz="2000" dirty="0">
                <a:solidFill>
                  <a:srgbClr val="000000"/>
                </a:solidFill>
              </a:rPr>
              <a:t>Leading across all the United States</a:t>
            </a:r>
            <a:endParaRPr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The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No direct control</a:t>
            </a:r>
          </a:p>
          <a:p>
            <a:r>
              <a:rPr sz="2000">
                <a:solidFill>
                  <a:srgbClr val="000000"/>
                </a:solidFill>
              </a:rPr>
              <a:t>High expectations</a:t>
            </a:r>
          </a:p>
          <a:p>
            <a:r>
              <a:rPr sz="2000">
                <a:solidFill>
                  <a:srgbClr val="000000"/>
                </a:solidFill>
              </a:rPr>
              <a:t>Cross-functional complexity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BC58971-3053-0943-23A8-6AEE122C8D1B}"/>
              </a:ext>
            </a:extLst>
          </p:cNvPr>
          <p:cNvSpPr txBox="1">
            <a:spLocks/>
          </p:cNvSpPr>
          <p:nvPr/>
        </p:nvSpPr>
        <p:spPr>
          <a:xfrm>
            <a:off x="457200" y="2857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>
                <a:solidFill>
                  <a:srgbClr val="2D0A4E"/>
                </a:solidFill>
              </a:rPr>
              <a:t>Influence Over Authority</a:t>
            </a:r>
            <a:endParaRPr lang="en-US" sz="3400" b="1" dirty="0">
              <a:solidFill>
                <a:srgbClr val="2D0A4E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D7EF32B-8918-7DC5-880C-FCFA19C451AF}"/>
              </a:ext>
            </a:extLst>
          </p:cNvPr>
          <p:cNvSpPr txBox="1">
            <a:spLocks/>
          </p:cNvSpPr>
          <p:nvPr/>
        </p:nvSpPr>
        <p:spPr>
          <a:xfrm>
            <a:off x="457200" y="4131236"/>
            <a:ext cx="8229600" cy="1624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rgbClr val="000000"/>
                </a:solidFill>
              </a:rPr>
              <a:t>Relationships are currency</a:t>
            </a:r>
          </a:p>
          <a:p>
            <a:r>
              <a:rPr lang="en-US" sz="2000">
                <a:solidFill>
                  <a:srgbClr val="000000"/>
                </a:solidFill>
              </a:rPr>
              <a:t>Credibility over title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C9A646"/>
                </a:solidFill>
              </a:rPr>
              <a:t>Quick Reflection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>
                <a:solidFill>
                  <a:srgbClr val="FFFFFF"/>
                </a:solidFill>
              </a:rPr>
              <a:t>Where do you rely too much on authority…
instead of influence?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The higher you go, the less control you have—
and the more influence you need.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Now: 120-Year-Old Startup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Rebuilding from scratch</a:t>
            </a:r>
          </a:p>
          <a:p>
            <a:r>
              <a:rPr sz="2000">
                <a:solidFill>
                  <a:srgbClr val="000000"/>
                </a:solidFill>
              </a:rPr>
              <a:t>Creating structure + vision</a:t>
            </a:r>
          </a:p>
          <a:p>
            <a:r>
              <a:rPr sz="2000">
                <a:solidFill>
                  <a:srgbClr val="000000"/>
                </a:solidFill>
              </a:rPr>
              <a:t>Building team + strategy simultaneously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The Reality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No clean systems</a:t>
            </a:r>
          </a:p>
          <a:p>
            <a:r>
              <a:rPr sz="2000">
                <a:solidFill>
                  <a:srgbClr val="000000"/>
                </a:solidFill>
              </a:rPr>
              <a:t>No legacy structure</a:t>
            </a:r>
          </a:p>
          <a:p>
            <a:r>
              <a:rPr sz="2000">
                <a:solidFill>
                  <a:srgbClr val="000000"/>
                </a:solidFill>
              </a:rPr>
              <a:t>Everything is intentional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Building While Leading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Hiring while executing</a:t>
            </a:r>
          </a:p>
          <a:p>
            <a:r>
              <a:rPr sz="2000">
                <a:solidFill>
                  <a:srgbClr val="000000"/>
                </a:solidFill>
              </a:rPr>
              <a:t>Structuring while scaling</a:t>
            </a:r>
          </a:p>
          <a:p>
            <a:r>
              <a:rPr sz="2000">
                <a:solidFill>
                  <a:srgbClr val="000000"/>
                </a:solidFill>
              </a:rPr>
              <a:t>Leading while defining direction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48" y="2351741"/>
            <a:ext cx="84088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FFFFFF"/>
                </a:solidFill>
              </a:rPr>
              <a:t>True leadership is building while everything is still unclear.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My Team-Building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Start with clarity</a:t>
            </a:r>
          </a:p>
          <a:p>
            <a:r>
              <a:rPr sz="2000">
                <a:solidFill>
                  <a:srgbClr val="000000"/>
                </a:solidFill>
              </a:rPr>
              <a:t>Define roles early</a:t>
            </a:r>
          </a:p>
          <a:p>
            <a:r>
              <a:rPr sz="2000">
                <a:solidFill>
                  <a:srgbClr val="000000"/>
                </a:solidFill>
              </a:rPr>
              <a:t>Set expectations fast</a:t>
            </a:r>
          </a:p>
          <a:p>
            <a:r>
              <a:rPr sz="2000">
                <a:solidFill>
                  <a:srgbClr val="000000"/>
                </a:solidFill>
              </a:rPr>
              <a:t>Build culture intentionally</a:t>
            </a:r>
          </a:p>
          <a:p>
            <a:r>
              <a:rPr sz="2000">
                <a:solidFill>
                  <a:srgbClr val="000000"/>
                </a:solidFill>
              </a:rPr>
              <a:t>Hold accountability consistently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If people don’t know what success looks like—
they will create their own version.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What you allow…
becomes your culture.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You cannot lead effectively
if you are trying to be liked.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Hiring Insight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Hire for ownership</a:t>
            </a:r>
          </a:p>
          <a:p>
            <a:r>
              <a:rPr sz="2000">
                <a:solidFill>
                  <a:srgbClr val="000000"/>
                </a:solidFill>
              </a:rPr>
              <a:t>Hire for adaptability</a:t>
            </a:r>
          </a:p>
          <a:p>
            <a:r>
              <a:rPr sz="2000">
                <a:solidFill>
                  <a:srgbClr val="000000"/>
                </a:solidFill>
              </a:rPr>
              <a:t>Hire for mindset</a:t>
            </a:r>
          </a:p>
          <a:p>
            <a:r>
              <a:rPr sz="2000">
                <a:solidFill>
                  <a:srgbClr val="000000"/>
                </a:solidFill>
              </a:rPr>
              <a:t>Not just experience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Self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 dirty="0">
                <a:solidFill>
                  <a:srgbClr val="000000"/>
                </a:solidFill>
              </a:rPr>
              <a:t>Rate yourself: Clarity</a:t>
            </a:r>
          </a:p>
          <a:p>
            <a:r>
              <a:rPr sz="2000" dirty="0">
                <a:solidFill>
                  <a:srgbClr val="000000"/>
                </a:solidFill>
              </a:rPr>
              <a:t>Rate yourself: Accountability</a:t>
            </a:r>
          </a:p>
          <a:p>
            <a:r>
              <a:rPr sz="2000" dirty="0">
                <a:solidFill>
                  <a:srgbClr val="000000"/>
                </a:solidFill>
              </a:rPr>
              <a:t>Rate yourself: Boundaries</a:t>
            </a:r>
          </a:p>
          <a:p>
            <a:r>
              <a:rPr sz="2000" dirty="0">
                <a:solidFill>
                  <a:srgbClr val="000000"/>
                </a:solidFill>
              </a:rPr>
              <a:t>Where are you weakest?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NOT EVERYONE WILL COME WITH YOU.
And that’s okay.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Leadership Reality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Some people resist growth</a:t>
            </a:r>
          </a:p>
          <a:p>
            <a:r>
              <a:rPr sz="2000">
                <a:solidFill>
                  <a:srgbClr val="000000"/>
                </a:solidFill>
              </a:rPr>
              <a:t>Some relationships shift</a:t>
            </a:r>
          </a:p>
          <a:p>
            <a:r>
              <a:rPr sz="2000">
                <a:solidFill>
                  <a:srgbClr val="000000"/>
                </a:solidFill>
              </a:rPr>
              <a:t>Some people opt out</a:t>
            </a:r>
          </a:p>
          <a:p>
            <a:r>
              <a:rPr sz="2000">
                <a:solidFill>
                  <a:srgbClr val="000000"/>
                </a:solidFill>
              </a:rPr>
              <a:t>That’s leadership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What This Means For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You don’t need perfect conditions</a:t>
            </a:r>
          </a:p>
          <a:p>
            <a:r>
              <a:rPr sz="2000">
                <a:solidFill>
                  <a:srgbClr val="000000"/>
                </a:solidFill>
              </a:rPr>
              <a:t>You don’t need the perfect team</a:t>
            </a:r>
          </a:p>
          <a:p>
            <a:r>
              <a:rPr sz="2000">
                <a:solidFill>
                  <a:srgbClr val="000000"/>
                </a:solidFill>
              </a:rPr>
              <a:t>You need clarity and courage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1106" y="1320800"/>
            <a:ext cx="73152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Where Trust &amp; Inclusion Show Up
- Clear expectations for everyone
- Consistent accountability
- Psychological safety to perform
Inclusion is not just who is in the room.
It’s how you lead once they’re there.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2D0A4E"/>
                </a:solidFill>
              </a:rPr>
              <a:t>Your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solidFill>
                  <a:srgbClr val="000000"/>
                </a:solidFill>
              </a:rPr>
              <a:t>One boundary</a:t>
            </a:r>
          </a:p>
          <a:p>
            <a:r>
              <a:rPr sz="2000">
                <a:solidFill>
                  <a:srgbClr val="000000"/>
                </a:solidFill>
              </a:rPr>
              <a:t>One conversation</a:t>
            </a:r>
          </a:p>
          <a:p>
            <a:r>
              <a:rPr sz="2000">
                <a:solidFill>
                  <a:srgbClr val="000000"/>
                </a:solidFill>
              </a:rPr>
              <a:t>One leadership shift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You are not just leading people.
You are building something that outlasts you.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2D0A4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 Leadership Balance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2743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C9A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VISION
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Clarity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Direction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Expectations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0" y="1828800"/>
            <a:ext cx="2743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C9A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COLLABORATION
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Trust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Influence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Alignment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1828800"/>
            <a:ext cx="2743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C9A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ADAPTABILITY
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Build in ambiguity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Adjust in real time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Lead through change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28800"/>
            <a:ext cx="73152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Effective team leadership requires
more than execution.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C9A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
It requires balance.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
Vision
Collaboration
Adaptability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345D55-EA16-1E7C-604A-E1D7C9376DC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>
                <a:solidFill>
                  <a:schemeClr val="bg1"/>
                </a:solidFill>
              </a:rPr>
              <a:t>Final Reflection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0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4400" b="1">
                <a:solidFill>
                  <a:srgbClr val="C9A646"/>
                </a:solidFill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49737"/>
            <a:ext cx="6400800" cy="2600755"/>
          </a:xfrm>
        </p:spPr>
        <p:txBody>
          <a:bodyPr>
            <a:normAutofit/>
          </a:bodyPr>
          <a:lstStyle/>
          <a:p>
            <a:r>
              <a:rPr sz="2000" dirty="0">
                <a:solidFill>
                  <a:srgbClr val="FFFFFF"/>
                </a:solidFill>
              </a:rPr>
              <a:t>Courtney Johnson
Founder | Investor | Governance Leader</a:t>
            </a:r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Feel free to reach out to me at </a:t>
            </a:r>
            <a:r>
              <a:rPr lang="en-US" sz="2000" dirty="0">
                <a:solidFill>
                  <a:srgbClr val="FFFFFF"/>
                </a:solidFill>
                <a:hlinkClick r:id="rId2"/>
              </a:rPr>
              <a:t>cojo.dreamhomes@gmail.com</a:t>
            </a:r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Or via LinkedIn: </a:t>
            </a:r>
            <a:r>
              <a:rPr lang="en-US" sz="2000" dirty="0">
                <a:solidFill>
                  <a:srgbClr val="FFFFFF"/>
                </a:solidFill>
                <a:hlinkClick r:id="rId3"/>
              </a:rPr>
              <a:t>https://www.linkedin.com/in/courtney-johnson-cojollc/</a:t>
            </a:r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  <a:p>
            <a:endParaRPr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691</Words>
  <Application>Microsoft Office PowerPoint</Application>
  <PresentationFormat>On-screen Show (4:3)</PresentationFormat>
  <Paragraphs>136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PowerPoint Presentation</vt:lpstr>
      <vt:lpstr>PowerPoint Presentation</vt:lpstr>
      <vt:lpstr>Let’s Start Here</vt:lpstr>
      <vt:lpstr>What You’ll Get Today</vt:lpstr>
      <vt:lpstr>Where It Started</vt:lpstr>
      <vt:lpstr>PowerPoint Presentation</vt:lpstr>
      <vt:lpstr>Creating Structure</vt:lpstr>
      <vt:lpstr>Redefining Relationships</vt:lpstr>
      <vt:lpstr>PowerPoint Presentation</vt:lpstr>
      <vt:lpstr>Building Again</vt:lpstr>
      <vt:lpstr>The Challenge</vt:lpstr>
      <vt:lpstr>PowerPoint Presentation</vt:lpstr>
      <vt:lpstr>PowerPoint Presentation</vt:lpstr>
      <vt:lpstr>National Leadership </vt:lpstr>
      <vt:lpstr>The Challenge</vt:lpstr>
      <vt:lpstr>PowerPoint Presentation</vt:lpstr>
      <vt:lpstr>PowerPoint Presentation</vt:lpstr>
      <vt:lpstr>Now: 120-Year-Old Startup</vt:lpstr>
      <vt:lpstr>The Reality</vt:lpstr>
      <vt:lpstr>Building While Leading</vt:lpstr>
      <vt:lpstr>PowerPoint Presentation</vt:lpstr>
      <vt:lpstr>My Team-Building Framework</vt:lpstr>
      <vt:lpstr>PowerPoint Presentation</vt:lpstr>
      <vt:lpstr>PowerPoint Presentation</vt:lpstr>
      <vt:lpstr>PowerPoint Presentation</vt:lpstr>
      <vt:lpstr>Hiring Insight</vt:lpstr>
      <vt:lpstr>Self Check</vt:lpstr>
      <vt:lpstr>PowerPoint Presentation</vt:lpstr>
      <vt:lpstr>Leadership Reality</vt:lpstr>
      <vt:lpstr>What This Means For You</vt:lpstr>
      <vt:lpstr>PowerPoint Presentation</vt:lpstr>
      <vt:lpstr>Your Action</vt:lpstr>
      <vt:lpstr>PowerPoint Presentation</vt:lpstr>
      <vt:lpstr>PowerPoint Presentation</vt:lpstr>
      <vt:lpstr>PowerPoint Presentation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Johnson, Courtney</cp:lastModifiedBy>
  <cp:revision>3</cp:revision>
  <dcterms:created xsi:type="dcterms:W3CDTF">2013-01-27T09:14:16Z</dcterms:created>
  <dcterms:modified xsi:type="dcterms:W3CDTF">2026-05-01T10:13:49Z</dcterms:modified>
  <cp:category/>
</cp:coreProperties>
</file>